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1" r:id="rId19"/>
    <p:sldId id="277" r:id="rId20"/>
    <p:sldId id="278" r:id="rId21"/>
    <p:sldId id="279" r:id="rId22"/>
    <p:sldId id="282" r:id="rId23"/>
    <p:sldId id="283" r:id="rId24"/>
    <p:sldId id="284" r:id="rId25"/>
    <p:sldId id="285" r:id="rId26"/>
    <p:sldId id="286" r:id="rId27"/>
    <p:sldId id="287" r:id="rId28"/>
    <p:sldId id="280" r:id="rId29"/>
    <p:sldId id="265" r:id="rId30"/>
    <p:sldId id="266" r:id="rId31"/>
    <p:sldId id="267" r:id="rId3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pl-PL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smtClean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fld id="{B604AD1F-8E1B-4413-8FEF-292BBF37DFBC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291E4F-9062-439C-B904-70402A9FFBB0}" type="slidenum">
              <a:rPr lang="pl-PL"/>
              <a:pPr/>
              <a:t>1</a:t>
            </a:fld>
            <a:endParaRPr lang="pl-PL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67CB4E-0122-4211-8CD1-03E41C9A252E}" type="slidenum">
              <a:rPr lang="pl-PL"/>
              <a:pPr/>
              <a:t>29</a:t>
            </a:fld>
            <a:endParaRPr lang="pl-PL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E1AD25-68D2-443E-8E16-8EA12AA9839C}" type="slidenum">
              <a:rPr lang="pl-PL"/>
              <a:pPr/>
              <a:t>30</a:t>
            </a:fld>
            <a:endParaRPr lang="pl-PL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B3A6D8-1B7C-469A-9805-03E60BE289EE}" type="slidenum">
              <a:rPr lang="pl-PL"/>
              <a:pPr/>
              <a:t>31</a:t>
            </a:fld>
            <a:endParaRPr lang="pl-PL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DAD888-CEF5-4119-82E2-0A1EAB12F7F0}" type="slidenum">
              <a:rPr lang="pl-PL"/>
              <a:pPr/>
              <a:t>2</a:t>
            </a:fld>
            <a:endParaRPr lang="pl-PL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17DE78-5B6B-49E3-9457-97AB8DACA4BA}" type="slidenum">
              <a:rPr lang="pl-PL"/>
              <a:pPr/>
              <a:t>3</a:t>
            </a:fld>
            <a:endParaRPr lang="pl-PL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236896-355E-4100-A627-3928B240D675}" type="slidenum">
              <a:rPr lang="pl-PL"/>
              <a:pPr/>
              <a:t>4</a:t>
            </a:fld>
            <a:endParaRPr lang="pl-PL"/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9AA2FF-0D7D-4700-B85A-CB94FBECA800}" type="slidenum">
              <a:rPr lang="pl-PL"/>
              <a:pPr/>
              <a:t>5</a:t>
            </a:fld>
            <a:endParaRPr lang="pl-PL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7DF10B-9266-42A5-BDAA-8EBC874A3411}" type="slidenum">
              <a:rPr lang="pl-PL"/>
              <a:pPr/>
              <a:t>6</a:t>
            </a:fld>
            <a:endParaRPr lang="pl-PL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62BC84-A6B7-4D74-BB76-77D8B0941EA7}" type="slidenum">
              <a:rPr lang="pl-PL"/>
              <a:pPr/>
              <a:t>7</a:t>
            </a:fld>
            <a:endParaRPr lang="pl-PL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D6B35C-E871-40AF-A335-6FB0FEF37DC4}" type="slidenum">
              <a:rPr lang="pl-PL"/>
              <a:pPr/>
              <a:t>8</a:t>
            </a:fld>
            <a:endParaRPr lang="pl-PL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11B328-BE43-4C5C-A09A-E1151BA99A54}" type="slidenum">
              <a:rPr lang="pl-PL"/>
              <a:pPr/>
              <a:t>9</a:t>
            </a:fld>
            <a:endParaRPr lang="pl-PL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93DF7C3-F175-423A-AFBA-D3FF53F15BF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4DA443B-EF3D-4418-87F4-ED46D188E1E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D062722-071B-4180-9138-1174726EFAC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3AE391F-F330-4CE6-9AD2-1216E8BF45D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8BEED3-E6E4-42E9-9154-211BC1513EC6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B548A0-1E99-4F56-B005-2987CCDA2FEE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6852F02-31C3-47C1-A681-B8064B1C6BC2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B19974-F578-4896-9758-41BDA7F11E01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31A0D7C-50E6-4994-9AC8-6E020F56F95D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A930BD-A64E-416A-81A6-E9885274B047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FC6E6FC-1B85-4B31-A5E0-DAA7BFF3300C}" type="slidenum">
              <a:rPr lang="pl-PL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  <a:p>
            <a:pPr lvl="4"/>
            <a:r>
              <a:rPr lang="en-GB" smtClean="0"/>
              <a:t>Ósmy poziom konspektu</a:t>
            </a:r>
          </a:p>
          <a:p>
            <a:pPr lvl="4"/>
            <a:r>
              <a:rPr lang="en-GB" smtClean="0"/>
              <a:t>Dziewiąty poziom konspektu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pl-PL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Arial Unicode MS" charset="0"/>
              </a:defRPr>
            </a:lvl1pPr>
          </a:lstStyle>
          <a:p>
            <a:fld id="{D5D562E0-8429-4431-A01F-1E5BB7D79A7B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1500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Microsoft YaHei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Microsoft YaHei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Microsoft YaHei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00063" y="2449513"/>
            <a:ext cx="8286750" cy="173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       </a:t>
            </a:r>
            <a:r>
              <a:rPr lang="pl-PL" sz="3200">
                <a:solidFill>
                  <a:srgbClr val="FFFFFF"/>
                </a:solidFill>
                <a:cs typeface="Times New Roman" pitchFamily="16" charset="0"/>
              </a:rPr>
              <a:t>      </a:t>
            </a:r>
            <a:r>
              <a:rPr lang="pl-PL" sz="32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pl-PL" sz="5400" b="1" i="1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„Plac zabaw”</a:t>
            </a:r>
            <a:r>
              <a:rPr lang="pl-PL" sz="5400" b="1" i="1">
                <a:solidFill>
                  <a:srgbClr val="FF0000"/>
                </a:solidFill>
                <a:latin typeface="Times New Roman" pitchFamily="16" charset="0"/>
              </a:rPr>
              <a:t> - nauka przez ruch i zabawę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14475" y="5145088"/>
            <a:ext cx="6257925" cy="825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      </a:t>
            </a:r>
            <a:r>
              <a:rPr lang="pl-PL" sz="24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Specjalny  Ośrodek  Szkolno - Wychowawczy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                      w Środzie Śląskiej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71813" y="6215063"/>
            <a:ext cx="2514600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16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wrzesień / październik  2015</a:t>
            </a:r>
          </a:p>
        </p:txBody>
      </p:sp>
      <p:pic>
        <p:nvPicPr>
          <p:cNvPr id="1026" name="Picture 2" descr="C:\Documents and Settings\BetrugerPL\Pulpit\wolontariat 2015\indek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880320" cy="41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068960"/>
            <a:ext cx="2610599" cy="35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284984"/>
            <a:ext cx="223979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88640"/>
            <a:ext cx="2524202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204864"/>
            <a:ext cx="320032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044624" cy="368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754" y="188640"/>
            <a:ext cx="415656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56992"/>
            <a:ext cx="3456384" cy="325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3" y="3445318"/>
            <a:ext cx="3168352" cy="331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3312367" cy="35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576303" cy="352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84984"/>
            <a:ext cx="3528392" cy="320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645024"/>
            <a:ext cx="4669357" cy="276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2830625" cy="328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2809687" cy="325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376018"/>
            <a:ext cx="5256584" cy="329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28888" cy="366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852936"/>
            <a:ext cx="3032033" cy="377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908720"/>
            <a:ext cx="291632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4202510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462242" cy="352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933056"/>
            <a:ext cx="3529003" cy="205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022825"/>
            <a:ext cx="4599806" cy="37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3960440" cy="354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23813"/>
            <a:ext cx="78486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4032448" cy="277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61048"/>
            <a:ext cx="4648944" cy="275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44824"/>
            <a:ext cx="3904300" cy="234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499991" cy="354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7" y="3520496"/>
            <a:ext cx="4176464" cy="3337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4129519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0"/>
            <a:ext cx="3814603" cy="349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85988" y="455613"/>
            <a:ext cx="5221287" cy="703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pl-PL" sz="2000" b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Specjalny  Ośrodek  Szkolno – Wychowawczy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b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                    w   Środzie Śląskiej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12875"/>
            <a:ext cx="2895600" cy="2171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557338"/>
            <a:ext cx="2352675" cy="1819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3717925"/>
            <a:ext cx="8569325" cy="17399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         Specjalny Ośrodek Szkolno-Wychowawczy w Środzie Śląskiej jest placówką oświatową zajmującą się nauczaniem i wychowaniem dzieci i młodzieży niepełnosprawnej intelektualnie. Celem pracy ośrodka jest kształcenie, wychowanie, nauczanie zaradności i umiejętności współżycia i funkcjonowania w społeczeństwie. Przekazywanie uczniom w dostępny dla nich sposób wiadomości o otaczającym środowisku społeczno-przyrodniczym, technicznym.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79388" y="5732463"/>
            <a:ext cx="8640762" cy="917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          Odbiorcami pomocy byli  uczniowie Specjalnego Ośrodka Szkolno – Wychowawczego niepełnosprawni intelektualnie w stopniu umiarkowanym i znacznym, szkoły podstawowej i gimnazjum.</a:t>
            </a:r>
          </a:p>
        </p:txBody>
      </p:sp>
    </p:spTree>
  </p:cSld>
  <p:clrMapOvr>
    <a:masterClrMapping/>
  </p:clrMapOvr>
  <p:transition spd="med" advTm="20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413562" cy="270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11568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73016"/>
            <a:ext cx="4171398" cy="286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573016"/>
            <a:ext cx="4629952" cy="291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595828" cy="573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3881389" cy="449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776716" cy="585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4464496" cy="357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96752"/>
            <a:ext cx="3312521" cy="37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05064"/>
            <a:ext cx="4774096" cy="2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568897" cy="348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3874021" cy="327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933056"/>
            <a:ext cx="4505943" cy="262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032448" cy="336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370940" cy="316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59386"/>
            <a:ext cx="3600400" cy="290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BetrugerPL\Pulpit\wolontariat 2015\Zdjęcie06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573016"/>
            <a:ext cx="4082190" cy="3061642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3"/>
            <a:ext cx="4032448" cy="314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356992"/>
            <a:ext cx="2295102" cy="340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933056"/>
            <a:ext cx="4081586" cy="249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BetrugerPL\Pulpit\wolontariat 2015\renata\20150930_094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16632"/>
            <a:ext cx="2203848" cy="3673081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2880320" cy="378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356992"/>
            <a:ext cx="58674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9088" y="260649"/>
            <a:ext cx="267441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20480" cy="344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412776"/>
            <a:ext cx="4705259" cy="340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150036"/>
            <a:ext cx="2245511" cy="350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1036679"/>
            <a:ext cx="9144000" cy="44957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b="1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Osoby biorące udział w projekcie: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dirty="0">
              <a:solidFill>
                <a:srgbClr val="FFFFFF"/>
              </a:solidFill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400" dirty="0">
              <a:solidFill>
                <a:srgbClr val="FFFFFF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0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	</a:t>
            </a:r>
            <a:r>
              <a:rPr lang="pl-PL" sz="23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Agnieszka Korzyniewska		Daniel Kasprzak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300" dirty="0" smtClean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Aneta </a:t>
            </a:r>
            <a:r>
              <a:rPr lang="pl-PL" sz="23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Łukawska		</a:t>
            </a:r>
            <a:r>
              <a:rPr lang="pl-PL" sz="2300" dirty="0" smtClean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	Daniel Wojtczak</a:t>
            </a:r>
            <a:endParaRPr lang="pl-PL" sz="2300" dirty="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3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	Janusz Kulig 				Mariusz Śniatyński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3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	</a:t>
            </a:r>
            <a:r>
              <a:rPr lang="pl-PL" sz="2300" dirty="0" smtClean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Jan Kosik</a:t>
            </a:r>
            <a:r>
              <a:rPr lang="pl-PL" sz="23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		</a:t>
            </a:r>
            <a:r>
              <a:rPr lang="pl-PL" sz="2300" dirty="0" smtClean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	</a:t>
            </a:r>
            <a:r>
              <a:rPr lang="pl-PL" sz="23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	</a:t>
            </a:r>
            <a:r>
              <a:rPr lang="pl-PL" sz="2300" dirty="0" smtClean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Waldemar Tuligłowicz</a:t>
            </a:r>
            <a:endParaRPr lang="pl-PL" sz="2300" dirty="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3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	Norbert Wysocki			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3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	Paweł Strożek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000" dirty="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2000" dirty="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Bogusława Kotulska – lider projektu</a:t>
            </a: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900113" y="620713"/>
            <a:ext cx="7632700" cy="20431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Kolejny raz nawiązała się współpraca - firmy Coca- Cola ze  Specjalnym Ośrodkiem Szkolno-Wychowawczym przy realizacji projektu: „Wolontariat – to mnie rusza!”.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525" y="3168650"/>
            <a:ext cx="4024313" cy="30781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642938" y="1000125"/>
            <a:ext cx="8001000" cy="120251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       </a:t>
            </a:r>
            <a:r>
              <a:rPr lang="pl-PL" dirty="0" smtClean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         </a:t>
            </a:r>
            <a:r>
              <a:rPr lang="pl-PL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To już kolejna taka inicjatywa, która pokazuje, że wspólnie możemy aktywnie wspierać szkołę i wpływać na warunki w jakich uczą </a:t>
            </a:r>
            <a:r>
              <a:rPr lang="pl-PL" dirty="0" smtClean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i bawią się </a:t>
            </a:r>
            <a:r>
              <a:rPr lang="pl-PL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dzieci.</a:t>
            </a:r>
          </a:p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       To co udało nam się osiągnąć nie byłoby możliwe bez zaangażowania i włożonej pracy wolontariuszy. 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357563" y="285750"/>
            <a:ext cx="24161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Podsumowanie</a:t>
            </a:r>
            <a:r>
              <a:rPr lang="pl-PL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: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28625" y="5857875"/>
            <a:ext cx="7664450" cy="581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b="1" i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Kiedy śmieje się dziecko śmieje się cały świat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357480"/>
            <a:ext cx="4503018" cy="319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07504" y="620688"/>
            <a:ext cx="8858250" cy="825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Uczniowie Specjalnego Ośrodka Szkolno - Wychowawczego są bardzo wdzięczni za  okazaną pomoc i życzliwość.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929063" y="4857750"/>
            <a:ext cx="4572000" cy="1557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i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„Jedynie prawdziwy człowiek</a:t>
            </a:r>
          </a:p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i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zauważy potrzeby innego człowieka</a:t>
            </a:r>
          </a:p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i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jednie człowiek wielkiego serca</a:t>
            </a:r>
          </a:p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400" i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wyciągnie dłoń pomocną dłoń”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276872"/>
            <a:ext cx="7704351" cy="208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23850" y="669925"/>
            <a:ext cx="8351838" cy="452649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Warto podkreślić, iż realizowany projekt zainicjował do wspólnego działania wielu ludzi, którzy przyłączyli się do pomocy.</a:t>
            </a:r>
          </a:p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dirty="0" smtClean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Realizacja tegorocznego projektu „Wolontariat – to mnie rusza!” została włączona do działań Specjalnego Ośrodka Szkolno – Wychowawczego, który to też zakładał powstanie placu zabaw z funduszy zebranych podczas charytatywnego balu karnawałowego.</a:t>
            </a:r>
            <a:endParaRPr lang="pl-PL" sz="3200" dirty="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23850" y="404813"/>
            <a:ext cx="8351838" cy="12640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4400" dirty="0" smtClean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pl-PL" sz="4400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Realizacja </a:t>
            </a:r>
            <a:r>
              <a:rPr lang="pl-PL" sz="4400" b="1" dirty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projektu w obiektywie</a:t>
            </a:r>
          </a:p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sz="3200" dirty="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7171" name="Picture 3" descr="C:\Users\PL088276\Desktop\New folder\wolontariat 2015\Zdjęcie0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1196753"/>
            <a:ext cx="3312368" cy="2484276"/>
          </a:xfrm>
          <a:prstGeom prst="rect">
            <a:avLst/>
          </a:prstGeom>
          <a:noFill/>
        </p:spPr>
      </p:pic>
      <p:pic>
        <p:nvPicPr>
          <p:cNvPr id="7173" name="Picture 5" descr="C:\Users\PL088276\Desktop\New folder\wolontariat 2015\Zdjęcie05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3265039" cy="2448779"/>
          </a:xfrm>
          <a:prstGeom prst="rect">
            <a:avLst/>
          </a:prstGeom>
          <a:noFill/>
        </p:spPr>
      </p:pic>
      <p:pic>
        <p:nvPicPr>
          <p:cNvPr id="7174" name="Picture 6" descr="C:\Users\PL088276\Desktop\New folder\wolontariat 2015\Zdjęcie05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861048"/>
            <a:ext cx="3337049" cy="2502786"/>
          </a:xfrm>
          <a:prstGeom prst="rect">
            <a:avLst/>
          </a:prstGeom>
          <a:noFill/>
        </p:spPr>
      </p:pic>
      <p:pic>
        <p:nvPicPr>
          <p:cNvPr id="7175" name="Picture 7" descr="C:\Users\PL088276\Desktop\New folder\wolontariat 2015\renata\20150907_1542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3196" y="3789040"/>
            <a:ext cx="1684987" cy="2808312"/>
          </a:xfrm>
          <a:prstGeom prst="rect">
            <a:avLst/>
          </a:prstGeom>
          <a:noFill/>
        </p:spPr>
      </p:pic>
      <p:pic>
        <p:nvPicPr>
          <p:cNvPr id="7176" name="Picture 8" descr="C:\Users\PL088276\Desktop\New folder\wolontariat 2015\renata\20150907_1612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837044"/>
            <a:ext cx="1656184" cy="276030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57200" y="1441376"/>
            <a:ext cx="6263680" cy="37582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206" name="Picture 14" descr="C:\Users\PL088276\Desktop\New folder\wolontariat 2015\Zdjęcie0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88640"/>
            <a:ext cx="4562243" cy="3421682"/>
          </a:xfrm>
          <a:prstGeom prst="rect">
            <a:avLst/>
          </a:prstGeom>
          <a:noFill/>
        </p:spPr>
      </p:pic>
      <p:pic>
        <p:nvPicPr>
          <p:cNvPr id="8207" name="Picture 15" descr="C:\Users\PL088276\Desktop\New folder\wolontariat 2015\Zdjęcie0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45024"/>
            <a:ext cx="3672408" cy="2754305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L088276\Desktop\New folder\wolontariat 2015\Zdjęcie0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986179" cy="2989634"/>
          </a:xfrm>
          <a:prstGeom prst="rect">
            <a:avLst/>
          </a:prstGeom>
          <a:noFill/>
        </p:spPr>
      </p:pic>
      <p:pic>
        <p:nvPicPr>
          <p:cNvPr id="9219" name="Picture 3" descr="C:\Users\PL088276\Desktop\New folder\wolontariat 2015\Zdjęcie05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01008"/>
            <a:ext cx="4009123" cy="3006842"/>
          </a:xfrm>
          <a:prstGeom prst="rect">
            <a:avLst/>
          </a:prstGeom>
          <a:noFill/>
        </p:spPr>
      </p:pic>
      <p:pic>
        <p:nvPicPr>
          <p:cNvPr id="9220" name="Picture 4" descr="C:\Users\PL088276\Desktop\New folder\wolontariat 2015\renata\20150907_1638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356992"/>
            <a:ext cx="1872208" cy="3120346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88640"/>
            <a:ext cx="2782735" cy="317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L088276\Desktop\New folder\wolontariat 2015\Zdjęcie0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4562243" cy="3421682"/>
          </a:xfrm>
          <a:prstGeom prst="rect">
            <a:avLst/>
          </a:prstGeom>
          <a:noFill/>
        </p:spPr>
      </p:pic>
      <p:pic>
        <p:nvPicPr>
          <p:cNvPr id="10243" name="Picture 3" descr="C:\Users\PL088276\Desktop\New folder\wolontariat 2015\Zdjęcie06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212976"/>
            <a:ext cx="4368106" cy="3276079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L088276\Desktop\New folder\wolontariat 2015\Zdjęcie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129137" cy="3096852"/>
          </a:xfrm>
          <a:prstGeom prst="rect">
            <a:avLst/>
          </a:prstGeom>
          <a:noFill/>
        </p:spPr>
      </p:pic>
      <p:pic>
        <p:nvPicPr>
          <p:cNvPr id="11267" name="Picture 3" descr="C:\Users\PL088276\Desktop\New folder\wolontariat 2015\Zdjęcie0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9"/>
            <a:ext cx="3936436" cy="2952327"/>
          </a:xfrm>
          <a:prstGeom prst="rect">
            <a:avLst/>
          </a:prstGeom>
          <a:noFill/>
        </p:spPr>
      </p:pic>
      <p:pic>
        <p:nvPicPr>
          <p:cNvPr id="11268" name="Picture 4" descr="C:\Users\PL088276\Desktop\New folder\wolontariat 2015\Zdjęcie06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7690" y="3356992"/>
            <a:ext cx="4272095" cy="3204071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300</Words>
  <Application>Microsoft Office PowerPoint</Application>
  <PresentationFormat>Pokaz na ekranie (4:3)</PresentationFormat>
  <Paragraphs>45</Paragraphs>
  <Slides>31</Slides>
  <Notes>12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Office Theme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Kotulski</dc:creator>
  <cp:lastModifiedBy>Kotulski</cp:lastModifiedBy>
  <cp:revision>62</cp:revision>
  <cp:lastPrinted>1601-01-01T00:00:00Z</cp:lastPrinted>
  <dcterms:created xsi:type="dcterms:W3CDTF">2013-11-06T16:48:43Z</dcterms:created>
  <dcterms:modified xsi:type="dcterms:W3CDTF">2015-11-20T16:54:15Z</dcterms:modified>
</cp:coreProperties>
</file>